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586" r:id="rId7"/>
    <p:sldId id="262" r:id="rId8"/>
  </p:sldIdLst>
  <p:sldSz cx="18288000" cy="10287000"/>
  <p:notesSz cx="6950075" cy="9236075"/>
  <p:embeddedFontLst>
    <p:embeddedFont>
      <p:font typeface="Montserrat Bold" panose="020B0604020202020204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BB0BF-5DE5-D09B-5C7C-7F047255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682737-52DA-6391-4494-D91B7DFF4C25}"/>
              </a:ext>
            </a:extLst>
          </p:cNvPr>
          <p:cNvGrpSpPr/>
          <p:nvPr/>
        </p:nvGrpSpPr>
        <p:grpSpPr>
          <a:xfrm>
            <a:off x="0" y="9158749"/>
            <a:ext cx="18383865" cy="1128251"/>
            <a:chOff x="0" y="0"/>
            <a:chExt cx="544744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412DCFC-FE94-E657-8F0B-07A9CFDF9DC8}"/>
                </a:ext>
              </a:extLst>
            </p:cNvPr>
            <p:cNvSpPr/>
            <p:nvPr/>
          </p:nvSpPr>
          <p:spPr>
            <a:xfrm>
              <a:off x="0" y="0"/>
              <a:ext cx="5447448" cy="2709333"/>
            </a:xfrm>
            <a:custGeom>
              <a:avLst/>
              <a:gdLst/>
              <a:ahLst/>
              <a:cxnLst/>
              <a:rect l="l" t="t" r="r" b="b"/>
              <a:pathLst>
                <a:path w="5447448" h="2709333">
                  <a:moveTo>
                    <a:pt x="0" y="0"/>
                  </a:moveTo>
                  <a:lnTo>
                    <a:pt x="5447448" y="0"/>
                  </a:lnTo>
                  <a:lnTo>
                    <a:pt x="5447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82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914445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7699A70-9D17-94CC-E317-DD61282069F3}"/>
                </a:ext>
              </a:extLst>
            </p:cNvPr>
            <p:cNvSpPr txBox="1"/>
            <p:nvPr/>
          </p:nvSpPr>
          <p:spPr>
            <a:xfrm>
              <a:off x="0" y="-38100"/>
              <a:ext cx="5447448" cy="274743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 defTabSz="914445">
                <a:lnSpc>
                  <a:spcPts val="2660"/>
                </a:lnSpc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42F5DF-F24A-12C3-DFC4-93611DBB3E6C}"/>
              </a:ext>
            </a:extLst>
          </p:cNvPr>
          <p:cNvSpPr/>
          <p:nvPr/>
        </p:nvSpPr>
        <p:spPr>
          <a:xfrm>
            <a:off x="466679" y="9358183"/>
            <a:ext cx="3538091" cy="713516"/>
          </a:xfrm>
          <a:custGeom>
            <a:avLst/>
            <a:gdLst/>
            <a:ahLst/>
            <a:cxnLst/>
            <a:rect l="l" t="t" r="r" b="b"/>
            <a:pathLst>
              <a:path w="3538090" h="713515">
                <a:moveTo>
                  <a:pt x="0" y="0"/>
                </a:moveTo>
                <a:lnTo>
                  <a:pt x="3538090" y="0"/>
                </a:lnTo>
                <a:lnTo>
                  <a:pt x="3538090" y="713515"/>
                </a:lnTo>
                <a:lnTo>
                  <a:pt x="0" y="7135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54816-5C59-37BD-20C0-AA8B121B2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2374659"/>
            <a:ext cx="6893820" cy="5878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1B7636-0C7D-0765-48A4-24CC71C4452B}"/>
              </a:ext>
            </a:extLst>
          </p:cNvPr>
          <p:cNvSpPr txBox="1"/>
          <p:nvPr/>
        </p:nvSpPr>
        <p:spPr>
          <a:xfrm>
            <a:off x="3886200" y="249838"/>
            <a:ext cx="9195618" cy="1369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ts val="11700"/>
              </a:lnSpc>
            </a:pPr>
            <a:r>
              <a:rPr lang="en-US" sz="4800" b="1" dirty="0">
                <a:solidFill>
                  <a:srgbClr val="0074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125 YEARS OF LEADERSHIP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F02EE1-7108-E96A-2311-646F0D4ED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2927"/>
            <a:ext cx="8219439" cy="54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Custom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 LRCC Presentation PPT GRAPHICS</dc:title>
  <cp:lastModifiedBy>Tim Daman</cp:lastModifiedBy>
  <cp:revision>3</cp:revision>
  <cp:lastPrinted>2026-01-13T15:15:56Z</cp:lastPrinted>
  <dcterms:created xsi:type="dcterms:W3CDTF">2006-08-16T00:00:00Z</dcterms:created>
  <dcterms:modified xsi:type="dcterms:W3CDTF">2026-01-13T15:16:29Z</dcterms:modified>
  <dc:identifier>DAF5PUoWTp0</dc:identifier>
</cp:coreProperties>
</file>